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2" r:id="rId3"/>
    <p:sldId id="264" r:id="rId4"/>
    <p:sldId id="265" r:id="rId5"/>
    <p:sldId id="266" r:id="rId6"/>
    <p:sldId id="267" r:id="rId7"/>
    <p:sldId id="263" r:id="rId8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Redigera format för bakgrundstext</a:t>
            </a:r>
          </a:p>
          <a:p>
            <a:pPr lvl="1" rtl="0"/>
            <a:r>
              <a:t>Nivå två</a:t>
            </a:r>
          </a:p>
          <a:p>
            <a:pPr lvl="2" rtl="0"/>
            <a:r>
              <a:t>Nivå tre</a:t>
            </a:r>
          </a:p>
          <a:p>
            <a:pPr lvl="3" rtl="0"/>
            <a:r>
              <a:t>Nivå fyra</a:t>
            </a:r>
          </a:p>
          <a:p>
            <a:pPr lvl="4" rtl="0"/>
            <a:r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v-SE"/>
              <a:t>Klicka här för att ändra format</a:t>
            </a:r>
            <a:endParaRPr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v-SE"/>
              <a:t>Klicka om du vill redigera mall för underrubrikformat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v-SE"/>
              <a:t>Klicka här för att ändra format</a:t>
            </a:r>
            <a:endParaRPr lang="sv-se"/>
          </a:p>
        </p:txBody>
      </p:sp>
      <p:grpSp>
        <p:nvGrpSpPr>
          <p:cNvPr id="84" name="Grup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latshållare för bild 33" descr="En tom platshållare för att lägga till en bild. Klicka på platshållaren och markera bilden du vill lägga till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/>
              <a:t>Klicka på ikonen för att lägga till en bild</a:t>
            </a:r>
            <a:endParaRPr dirty="0"/>
          </a:p>
        </p:txBody>
      </p:sp>
      <p:grpSp>
        <p:nvGrpSpPr>
          <p:cNvPr id="98" name="Grup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latshållare för bild 33" descr="En tom platshållare för att lägga till en bild. Klicka på platshållaren och markera bilden du vill lägga till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/>
              <a:t>Klicka på ikonen för att lägga till en bild</a:t>
            </a:r>
            <a:endParaRPr dirty="0"/>
          </a:p>
        </p:txBody>
      </p:sp>
      <p:grpSp>
        <p:nvGrpSpPr>
          <p:cNvPr id="112" name="Grup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latshållare för bild 33" descr="En tom platshållare för att lägga till en bild. Klicka på platshållaren och markera bilden du vill lägga till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/>
              <a:t>Klicka på ikonen för att lägga till en bild</a:t>
            </a:r>
            <a:endParaRPr dirty="0"/>
          </a:p>
        </p:txBody>
      </p:sp>
      <p:sp>
        <p:nvSpPr>
          <p:cNvPr id="126" name="Platshållare 3 för text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v-SE"/>
              <a:t>Klicka här för att ändra format</a:t>
            </a:r>
            <a:endParaRPr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v-SE"/>
              <a:t>Klicka här för att ändra format</a:t>
            </a:r>
            <a:endParaRPr dirty="0"/>
          </a:p>
        </p:txBody>
      </p:sp>
      <p:grpSp>
        <p:nvGrpSpPr>
          <p:cNvPr id="8" name="Grup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ihandsfigu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ihandsfigu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ihandsfigu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ihandsfigu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ihandsfigu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ihandsfigu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ihandsfigu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ihandsfigu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ihandsfigu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ihandsfigu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ihandsfigu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ihandsfigu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v-SE"/>
              <a:t>Klicka på ikonen för att lägga till en bild</a:t>
            </a:r>
            <a:endParaRPr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format</a:t>
            </a:r>
            <a:endParaRPr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v-SE"/>
              <a:t>Klicka här för att ändra format</a:t>
            </a:r>
            <a:endParaRPr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format</a:t>
            </a:r>
            <a:endParaRPr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v-SE"/>
              <a:t>Klicka här för att ändra 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format</a:t>
            </a:r>
            <a:endParaRPr/>
          </a:p>
        </p:txBody>
      </p:sp>
      <p:sp>
        <p:nvSpPr>
          <p:cNvPr id="3" name="Platshållare 2 för innehåll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5" name="Platshållare 4 för text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6" name="Platshållare 5 för innehåll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9" name="Platshållare 8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Platshållare 7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Platshållare 6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format</a:t>
            </a:r>
            <a:endParaRPr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v-SE"/>
              <a:t>Klicka här för att ändra format</a:t>
            </a:r>
            <a:endParaRPr lang="sv-se"/>
          </a:p>
        </p:txBody>
      </p:sp>
      <p:grpSp>
        <p:nvGrpSpPr>
          <p:cNvPr id="9" name="Grup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latshållare för bild 33" descr="En tom platshållare för att lägga till en bild. Klicka på platshållaren och markera bilden du vill lägga till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/>
              <a:t>Klicka på ikonen för att lägga till en bild</a:t>
            </a:r>
            <a:endParaRPr dirty="0"/>
          </a:p>
        </p:txBody>
      </p:sp>
      <p:sp>
        <p:nvSpPr>
          <p:cNvPr id="39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grpSp>
        <p:nvGrpSpPr>
          <p:cNvPr id="22" name="Grup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latshållare för bild 33" descr="En tom platshållare för att lägga till en bild. Klicka på platshållaren och markera bilden du vill lägga till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/>
              <a:t>Klicka på ikonen för att lägga till en bild</a:t>
            </a:r>
            <a:endParaRPr dirty="0"/>
          </a:p>
        </p:txBody>
      </p:sp>
      <p:sp>
        <p:nvSpPr>
          <p:cNvPr id="40" name="Platshållare 3 för text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format</a:t>
            </a:r>
            <a:endParaRPr lang="sv-se"/>
          </a:p>
        </p:txBody>
      </p:sp>
      <p:grpSp>
        <p:nvGrpSpPr>
          <p:cNvPr id="52" name="Grup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latshållare för bild 33" descr="En tom platshållare för att lägga till en bild. Klicka på platshållaren och markera bilden du vill lägga till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/>
              <a:t>Klicka på ikonen för att lägga till en bild</a:t>
            </a:r>
            <a:endParaRPr dirty="0"/>
          </a:p>
        </p:txBody>
      </p:sp>
      <p:sp>
        <p:nvSpPr>
          <p:cNvPr id="81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grpSp>
        <p:nvGrpSpPr>
          <p:cNvPr id="84" name="Grup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latshållare för bild 33" descr="En tom platshållare för att lägga till en bild. Klicka på platshållaren och markera bilden du vill lägga till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/>
              <a:t>Klicka på ikonen för att lägga till en bild</a:t>
            </a:r>
            <a:endParaRPr dirty="0"/>
          </a:p>
        </p:txBody>
      </p:sp>
      <p:sp>
        <p:nvSpPr>
          <p:cNvPr id="82" name="Platshållare 3 för text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grpSp>
        <p:nvGrpSpPr>
          <p:cNvPr id="97" name="Grup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latshållare för bild 33" descr="En tom platshållare för att lägga till en bild. Klicka på platshållaren och markera bilden du vill lägga till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/>
              <a:t>Klicka på ikonen för att lägga till en bild</a:t>
            </a:r>
            <a:endParaRPr dirty="0"/>
          </a:p>
        </p:txBody>
      </p:sp>
      <p:sp>
        <p:nvSpPr>
          <p:cNvPr id="83" name="Platshållare 3 för text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/>
              <a:t>Redigera format för bakgrundstext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/>
              <a:t>Klicka här för att ändra 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2016-08-24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v-SE" dirty="0"/>
              <a:t>Stannfåglar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v-SE" dirty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5400" dirty="0"/>
              <a:t>Gråsparv</a:t>
            </a:r>
            <a:endParaRPr lang="sv-se" sz="5400"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SE" dirty="0"/>
              <a:t>Lever i flock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SE" dirty="0"/>
              <a:t>Trivs i närhet till människor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SE" dirty="0"/>
              <a:t>Har funnits i 2800 år (benrester funna i Uppland)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SE" dirty="0"/>
              <a:t>Finns ca 500.000 i Sverige</a:t>
            </a:r>
            <a:endParaRPr lang="en-US" dirty="0"/>
          </a:p>
        </p:txBody>
      </p:sp>
      <p:pic>
        <p:nvPicPr>
          <p:cNvPr id="5" name="Passer.domestic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3687" y="903493"/>
            <a:ext cx="609600" cy="609600"/>
          </a:xfrm>
          <a:prstGeom prst="rect">
            <a:avLst/>
          </a:prstGeom>
        </p:spPr>
      </p:pic>
      <p:pic>
        <p:nvPicPr>
          <p:cNvPr id="7" name="Platshållare för bild 6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4800" dirty="0"/>
              <a:t>Domherre</a:t>
            </a:r>
            <a:endParaRPr lang="sv-se" sz="4800"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SE" dirty="0"/>
              <a:t>Trivs i barrskog, parker och trädgårdar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SE" dirty="0"/>
              <a:t>Finns ca. 350.000 i Sverige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/>
              <a:t>Hölls </a:t>
            </a:r>
            <a:r>
              <a:rPr lang="en-US" dirty="0" err="1"/>
              <a:t>förr</a:t>
            </a:r>
            <a:r>
              <a:rPr lang="en-US" dirty="0"/>
              <a:t> i bur </a:t>
            </a:r>
            <a:r>
              <a:rPr lang="en-US" dirty="0" err="1"/>
              <a:t>då</a:t>
            </a:r>
            <a:r>
              <a:rPr lang="en-US" dirty="0"/>
              <a:t> de </a:t>
            </a:r>
            <a:r>
              <a:rPr lang="en-US" dirty="0" err="1"/>
              <a:t>är</a:t>
            </a:r>
            <a:r>
              <a:rPr lang="en-US" dirty="0"/>
              <a:t> bra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härmna</a:t>
            </a:r>
            <a:r>
              <a:rPr lang="en-US" dirty="0"/>
              <a:t> </a:t>
            </a:r>
            <a:r>
              <a:rPr lang="en-US" dirty="0" err="1"/>
              <a:t>melodier</a:t>
            </a:r>
            <a:endParaRPr lang="en-US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 err="1"/>
              <a:t>Endast</a:t>
            </a:r>
            <a:r>
              <a:rPr lang="en-US" dirty="0"/>
              <a:t> </a:t>
            </a:r>
            <a:r>
              <a:rPr lang="en-US" dirty="0" err="1"/>
              <a:t>hanen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röd</a:t>
            </a:r>
            <a:r>
              <a:rPr lang="en-US" dirty="0"/>
              <a:t>, </a:t>
            </a:r>
            <a:r>
              <a:rPr lang="en-US" dirty="0" err="1"/>
              <a:t>honan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brun</a:t>
            </a:r>
            <a:r>
              <a:rPr lang="en-US" dirty="0"/>
              <a:t>/</a:t>
            </a:r>
            <a:r>
              <a:rPr lang="en-US" dirty="0" err="1"/>
              <a:t>grå</a:t>
            </a:r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375"/>
          <a:stretch>
            <a:fillRect/>
          </a:stretch>
        </p:blipFill>
        <p:spPr/>
      </p:pic>
      <p:pic>
        <p:nvPicPr>
          <p:cNvPr id="8" name="Fil473_Domp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9704" y="903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4800" dirty="0"/>
              <a:t>Blåmes</a:t>
            </a:r>
            <a:endParaRPr lang="sv-se" sz="4800"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 err="1"/>
              <a:t>Trivs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lövskog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trädgårdar</a:t>
            </a:r>
            <a:endParaRPr lang="en-US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/>
              <a:t>Ser </a:t>
            </a:r>
            <a:r>
              <a:rPr lang="en-US" dirty="0" err="1"/>
              <a:t>ljus</a:t>
            </a:r>
            <a:r>
              <a:rPr lang="en-US" dirty="0"/>
              <a:t> </a:t>
            </a:r>
            <a:r>
              <a:rPr lang="en-US" dirty="0" err="1"/>
              <a:t>mycket</a:t>
            </a:r>
            <a:r>
              <a:rPr lang="en-US" dirty="0"/>
              <a:t> </a:t>
            </a:r>
            <a:r>
              <a:rPr lang="en-US" dirty="0" err="1"/>
              <a:t>bättre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</a:t>
            </a:r>
            <a:r>
              <a:rPr lang="en-US" dirty="0" err="1"/>
              <a:t>människor</a:t>
            </a:r>
            <a:endParaRPr lang="en-US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blivit</a:t>
            </a:r>
            <a:r>
              <a:rPr lang="en-US" dirty="0"/>
              <a:t> </a:t>
            </a:r>
            <a:r>
              <a:rPr lang="en-US" dirty="0" err="1"/>
              <a:t>snabbt</a:t>
            </a:r>
            <a:r>
              <a:rPr lang="en-US" dirty="0"/>
              <a:t> </a:t>
            </a:r>
            <a:r>
              <a:rPr lang="en-US" dirty="0" err="1"/>
              <a:t>blivit</a:t>
            </a:r>
            <a:r>
              <a:rPr lang="en-US" dirty="0"/>
              <a:t> </a:t>
            </a:r>
            <a:r>
              <a:rPr lang="en-US" dirty="0" err="1"/>
              <a:t>fler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fler</a:t>
            </a:r>
            <a:r>
              <a:rPr lang="en-US" dirty="0"/>
              <a:t> de </a:t>
            </a:r>
            <a:r>
              <a:rPr lang="en-US" dirty="0" err="1"/>
              <a:t>senaste</a:t>
            </a:r>
            <a:r>
              <a:rPr lang="en-US" dirty="0"/>
              <a:t> 30 </a:t>
            </a:r>
            <a:r>
              <a:rPr lang="en-US" dirty="0" err="1"/>
              <a:t>åren</a:t>
            </a:r>
            <a:endParaRPr lang="en-US" dirty="0"/>
          </a:p>
          <a:p>
            <a:pPr rtl="0"/>
            <a:endParaRPr lang="en-US" dirty="0"/>
          </a:p>
        </p:txBody>
      </p:sp>
      <p:pic>
        <p:nvPicPr>
          <p:cNvPr id="3" name="Parus.caerul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02957" y="639603"/>
            <a:ext cx="609600" cy="609600"/>
          </a:xfrm>
          <a:prstGeom prst="rect">
            <a:avLst/>
          </a:prstGeom>
        </p:spPr>
      </p:pic>
      <p:pic>
        <p:nvPicPr>
          <p:cNvPr id="7" name="Platshållare för bild 6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53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4800" dirty="0"/>
              <a:t>Kråka</a:t>
            </a:r>
            <a:endParaRPr lang="sv-se" sz="4800"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 err="1"/>
              <a:t>Trivs</a:t>
            </a:r>
            <a:r>
              <a:rPr lang="en-US" dirty="0"/>
              <a:t> bra </a:t>
            </a:r>
            <a:r>
              <a:rPr lang="en-US" dirty="0" err="1"/>
              <a:t>överallt</a:t>
            </a:r>
            <a:r>
              <a:rPr lang="en-US" dirty="0"/>
              <a:t>, men </a:t>
            </a:r>
            <a:r>
              <a:rPr lang="en-US" dirty="0" err="1"/>
              <a:t>gärna</a:t>
            </a:r>
            <a:r>
              <a:rPr lang="en-US" dirty="0"/>
              <a:t> </a:t>
            </a:r>
            <a:r>
              <a:rPr lang="en-US" dirty="0" err="1"/>
              <a:t>nära</a:t>
            </a:r>
            <a:r>
              <a:rPr lang="en-US" dirty="0"/>
              <a:t> </a:t>
            </a:r>
            <a:r>
              <a:rPr lang="en-US" dirty="0" err="1"/>
              <a:t>bebyggelse</a:t>
            </a:r>
            <a:endParaRPr lang="en-US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/>
              <a:t>Finns ca 400.000 I </a:t>
            </a:r>
            <a:r>
              <a:rPr lang="en-US" dirty="0" err="1"/>
              <a:t>Sverige</a:t>
            </a:r>
            <a:endParaRPr lang="en-US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smarta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lär</a:t>
            </a:r>
            <a:r>
              <a:rPr lang="en-US" dirty="0"/>
              <a:t> sig </a:t>
            </a:r>
            <a:r>
              <a:rPr lang="en-US" dirty="0" err="1"/>
              <a:t>saker</a:t>
            </a:r>
            <a:r>
              <a:rPr lang="en-US" dirty="0"/>
              <a:t> </a:t>
            </a:r>
            <a:r>
              <a:rPr lang="en-US" dirty="0" err="1"/>
              <a:t>snabbt</a:t>
            </a:r>
            <a:endParaRPr lang="en-US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375"/>
          <a:stretch>
            <a:fillRect/>
          </a:stretch>
        </p:blipFill>
        <p:spPr/>
      </p:pic>
      <p:pic>
        <p:nvPicPr>
          <p:cNvPr id="7" name="Corvus.cor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5148" y="7263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4800" dirty="0"/>
              <a:t>Skata</a:t>
            </a:r>
            <a:endParaRPr lang="sv-se" sz="4800"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SE" dirty="0"/>
              <a:t>F</a:t>
            </a:r>
            <a:r>
              <a:rPr lang="sv-se" dirty="0"/>
              <a:t>inns nästan överallt</a:t>
            </a:r>
            <a:endParaRPr lang="sv-SE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SE" dirty="0"/>
              <a:t>Finns ca 500.000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SE" dirty="0"/>
              <a:t>Brukar mötas i grupper och leka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sv-SE" dirty="0"/>
              <a:t>Sägs tycka om saker som blänker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a.p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43931" y="903493"/>
            <a:ext cx="609600" cy="609600"/>
          </a:xfrm>
          <a:prstGeom prst="rect">
            <a:avLst/>
          </a:prstGeom>
        </p:spPr>
      </p:pic>
      <p:pic>
        <p:nvPicPr>
          <p:cNvPr id="7" name="Platshållare för bild 6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85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illustration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5_TF03431377_TF03431377" id="{BE6D485A-6136-4254-AE55-E601D902B10F}" vid="{010FF8FC-C46D-4568-A563-86678CEA5B62}"/>
    </a:ext>
  </a:extLst>
</a:theme>
</file>

<file path=ppt/theme/theme2.xml><?xml version="1.0" encoding="utf-8"?>
<a:theme xmlns:a="http://schemas.openxmlformats.org/drawingml/2006/main" name="Office-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Naturpresentation, illustrerat landskap (bredbild)</Template>
  <TotalTime>32</TotalTime>
  <Words>126</Words>
  <Application>Microsoft Office PowerPoint</Application>
  <PresentationFormat>Bredbild</PresentationFormat>
  <Paragraphs>25</Paragraphs>
  <Slides>7</Slides>
  <Notes>0</Notes>
  <HiddenSlides>0</HiddenSlides>
  <MMClips>5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Naturillustration 16:9</vt:lpstr>
      <vt:lpstr>Stannfåglar</vt:lpstr>
      <vt:lpstr>Gråsparv</vt:lpstr>
      <vt:lpstr>Domherre</vt:lpstr>
      <vt:lpstr>Blåmes</vt:lpstr>
      <vt:lpstr>Kråka</vt:lpstr>
      <vt:lpstr>Skata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Stannfåglar</dc:title>
  <dc:creator>Veronica Franzke</dc:creator>
  <cp:lastModifiedBy>Veronica Franzke</cp:lastModifiedBy>
  <cp:revision>4</cp:revision>
  <dcterms:created xsi:type="dcterms:W3CDTF">2017-03-02T17:56:14Z</dcterms:created>
  <dcterms:modified xsi:type="dcterms:W3CDTF">2017-03-02T18:28:20Z</dcterms:modified>
</cp:coreProperties>
</file>